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02" r:id="rId3"/>
    <p:sldId id="311" r:id="rId4"/>
    <p:sldId id="322" r:id="rId5"/>
    <p:sldId id="323" r:id="rId6"/>
    <p:sldId id="324" r:id="rId7"/>
    <p:sldId id="312" r:id="rId8"/>
    <p:sldId id="313" r:id="rId9"/>
    <p:sldId id="314" r:id="rId10"/>
    <p:sldId id="315" r:id="rId11"/>
    <p:sldId id="316" r:id="rId12"/>
    <p:sldId id="285" r:id="rId13"/>
    <p:sldId id="257" r:id="rId14"/>
    <p:sldId id="280" r:id="rId15"/>
    <p:sldId id="281" r:id="rId16"/>
    <p:sldId id="282" r:id="rId17"/>
    <p:sldId id="317" r:id="rId18"/>
    <p:sldId id="318" r:id="rId19"/>
    <p:sldId id="319" r:id="rId20"/>
    <p:sldId id="278" r:id="rId21"/>
    <p:sldId id="320" r:id="rId22"/>
    <p:sldId id="321" r:id="rId23"/>
    <p:sldId id="283" r:id="rId24"/>
    <p:sldId id="304" r:id="rId25"/>
    <p:sldId id="303" r:id="rId26"/>
    <p:sldId id="284" r:id="rId27"/>
    <p:sldId id="298" r:id="rId28"/>
    <p:sldId id="328" r:id="rId29"/>
    <p:sldId id="326" r:id="rId30"/>
    <p:sldId id="299" r:id="rId31"/>
    <p:sldId id="329" r:id="rId32"/>
    <p:sldId id="330" r:id="rId33"/>
    <p:sldId id="301" r:id="rId34"/>
    <p:sldId id="325" r:id="rId35"/>
    <p:sldId id="327" r:id="rId36"/>
    <p:sldId id="290" r:id="rId37"/>
    <p:sldId id="288" r:id="rId38"/>
    <p:sldId id="306" r:id="rId39"/>
    <p:sldId id="305" r:id="rId4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94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2452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141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8461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4762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0444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370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446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16055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5939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62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4194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906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5771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183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044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47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96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7790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51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7930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025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81661-F4B6-4086-A871-4F6C7070F890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A204B-99DE-4436-A836-CB948AE481F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924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8E680-66B1-4460-BA42-F761103AB0DA}" type="datetimeFigureOut">
              <a:rPr lang="nl-NL" smtClean="0"/>
              <a:t>7-6-2018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A7B33-6654-4DA7-8B48-55E171F6224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494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slideplayer.nl/slide/5137922/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0"/>
            <a:ext cx="10515600" cy="669663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46000" b="1" dirty="0" smtClean="0">
                <a:solidFill>
                  <a:srgbClr val="00B050"/>
                </a:solidFill>
                <a:latin typeface="Castellar" panose="020A0402060406010301" pitchFamily="18" charset="0"/>
              </a:rPr>
              <a:t>GIS</a:t>
            </a:r>
            <a:endParaRPr lang="nl-NL" sz="46000" b="1" dirty="0">
              <a:solidFill>
                <a:srgbClr val="00B050"/>
              </a:solidFill>
              <a:latin typeface="Castellar" panose="020A0402060406010301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840941"/>
            <a:ext cx="5901765" cy="20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4" y="0"/>
            <a:ext cx="99211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686800" cy="1143000"/>
          </a:xfrm>
        </p:spPr>
        <p:txBody>
          <a:bodyPr>
            <a:noAutofit/>
          </a:bodyPr>
          <a:lstStyle/>
          <a:p>
            <a:r>
              <a:rPr lang="nl-NL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Kabels en leidingen</a:t>
            </a:r>
          </a:p>
        </p:txBody>
      </p:sp>
    </p:spTree>
    <p:extLst>
      <p:ext uri="{BB962C8B-B14F-4D97-AF65-F5344CB8AC3E}">
        <p14:creationId xmlns:p14="http://schemas.microsoft.com/office/powerpoint/2010/main" val="16896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>
            <a:noAutofit/>
          </a:bodyPr>
          <a:lstStyle/>
          <a:p>
            <a:r>
              <a:rPr lang="nl-NL" sz="5400" dirty="0" smtClean="0"/>
              <a:t>GIS = </a:t>
            </a:r>
            <a:r>
              <a:rPr lang="nl-NL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  <a:r>
              <a:rPr lang="nl-NL" sz="5400" dirty="0"/>
              <a:t>eografische </a:t>
            </a:r>
            <a:r>
              <a:rPr lang="nl-NL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nl-NL" sz="5400" dirty="0" err="1"/>
              <a:t>nformatie</a:t>
            </a:r>
            <a:r>
              <a:rPr lang="nl-NL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nl-NL" sz="5400" dirty="0" err="1"/>
              <a:t>ystemen</a:t>
            </a:r>
            <a:endParaRPr lang="nl-NL" sz="54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1929"/>
          </a:xfrm>
        </p:spPr>
        <p:txBody>
          <a:bodyPr>
            <a:normAutofit/>
          </a:bodyPr>
          <a:lstStyle/>
          <a:p>
            <a:r>
              <a:rPr lang="nl-NL" sz="4800" dirty="0" smtClean="0"/>
              <a:t>Informatie koppelen aan kaartmateriaal</a:t>
            </a:r>
          </a:p>
          <a:p>
            <a:r>
              <a:rPr lang="nl-NL" sz="4800" dirty="0" smtClean="0"/>
              <a:t>Informatie inzichtelijk maken</a:t>
            </a:r>
          </a:p>
          <a:p>
            <a:r>
              <a:rPr lang="nl-NL" sz="4800" dirty="0" smtClean="0"/>
              <a:t>Duidelijke kaartjes maken</a:t>
            </a:r>
          </a:p>
        </p:txBody>
      </p:sp>
    </p:spTree>
    <p:extLst>
      <p:ext uri="{BB962C8B-B14F-4D97-AF65-F5344CB8AC3E}">
        <p14:creationId xmlns:p14="http://schemas.microsoft.com/office/powerpoint/2010/main" val="3295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6000" b="1" dirty="0" smtClean="0"/>
              <a:t>Geografische </a:t>
            </a:r>
            <a:r>
              <a:rPr lang="nl-NL" sz="6000" b="1" dirty="0" err="1" smtClean="0"/>
              <a:t>InformatieSystemen</a:t>
            </a:r>
            <a:endParaRPr lang="nl-NL" sz="6000" b="1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4800" dirty="0"/>
              <a:t>GIS is heel belangrijk voor iedereen die werkt in de buitenruimte</a:t>
            </a:r>
            <a:r>
              <a:rPr lang="nl-NL" sz="4800" dirty="0" smtClean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307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9600" dirty="0" smtClean="0"/>
              <a:t>Kwalificatiedossier</a:t>
            </a:r>
            <a:endParaRPr lang="nl-NL" sz="960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81698"/>
            <a:ext cx="12016857" cy="344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65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7200" dirty="0"/>
              <a:t>Kwalificatiedossier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246811"/>
            <a:ext cx="12094399" cy="46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5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Kwalificatiedossier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51760"/>
            <a:ext cx="12009441" cy="228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smtClean="0"/>
              <a:t>Filmpjes ESRI en Verheij</a:t>
            </a:r>
            <a:endParaRPr lang="nl-NL" b="1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43" y="1690688"/>
            <a:ext cx="9408780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21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EDUGIS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7200" dirty="0" smtClean="0"/>
              <a:t>Lagen = </a:t>
            </a:r>
            <a:r>
              <a:rPr lang="nl-NL" sz="7200" dirty="0" err="1" smtClean="0"/>
              <a:t>layers</a:t>
            </a:r>
            <a:endParaRPr lang="nl-NL" sz="7200" dirty="0" smtClean="0"/>
          </a:p>
          <a:p>
            <a:endParaRPr lang="nl-NL" sz="7200" dirty="0"/>
          </a:p>
          <a:p>
            <a:endParaRPr lang="nl-NL" sz="7200" dirty="0" smtClean="0"/>
          </a:p>
          <a:p>
            <a:r>
              <a:rPr lang="nl-NL" sz="4800" dirty="0" smtClean="0"/>
              <a:t>Lagen met informatie aan of uit zetten</a:t>
            </a:r>
            <a:endParaRPr lang="nl-NL" sz="44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8254" y="0"/>
            <a:ext cx="5413746" cy="45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32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09006"/>
            <a:ext cx="12175105" cy="664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081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582" y="1268760"/>
            <a:ext cx="9165296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38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800" dirty="0" smtClean="0"/>
              <a:t>GIS</a:t>
            </a:r>
            <a:endParaRPr lang="nl-NL" sz="88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9014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1521"/>
            <a:ext cx="12291981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61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32" y="783772"/>
            <a:ext cx="1217053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012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Werken met </a:t>
            </a:r>
            <a:r>
              <a:rPr lang="nl-NL" dirty="0" err="1" smtClean="0"/>
              <a:t>ArcGIS</a:t>
            </a:r>
            <a:r>
              <a:rPr lang="nl-NL" dirty="0"/>
              <a:t> </a:t>
            </a:r>
            <a:r>
              <a:rPr lang="nl-NL" dirty="0" smtClean="0"/>
              <a:t>Desktop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Filmpje laten zien </a:t>
            </a:r>
            <a:r>
              <a:rPr lang="nl-NL" dirty="0" smtClean="0">
                <a:sym typeface="Wingdings" panose="05000000000000000000" pitchFamily="2" charset="2"/>
              </a:rPr>
              <a:t> </a:t>
            </a:r>
            <a:r>
              <a:rPr lang="nl-NL" dirty="0" err="1" smtClean="0">
                <a:sym typeface="Wingdings" panose="05000000000000000000" pitchFamily="2" charset="2"/>
              </a:rPr>
              <a:t>Youtube</a:t>
            </a:r>
            <a:endParaRPr lang="nl-NL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0" y="2686050"/>
            <a:ext cx="933450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0040" y="0"/>
            <a:ext cx="6162886" cy="696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2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Werken met </a:t>
            </a:r>
            <a:r>
              <a:rPr lang="nl-NL" dirty="0" err="1" smtClean="0"/>
              <a:t>ArcGIS</a:t>
            </a:r>
            <a:r>
              <a:rPr lang="nl-NL" dirty="0"/>
              <a:t> </a:t>
            </a:r>
            <a:r>
              <a:rPr lang="nl-NL" dirty="0" smtClean="0"/>
              <a:t>Desktop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mtClean="0"/>
              <a:t>Behoorlijk </a:t>
            </a:r>
            <a:r>
              <a:rPr lang="nl-NL" dirty="0" smtClean="0"/>
              <a:t>lastig (“10 keer zo moeilijk als </a:t>
            </a:r>
            <a:r>
              <a:rPr lang="nl-NL" dirty="0" err="1" smtClean="0"/>
              <a:t>AutoCAD</a:t>
            </a:r>
            <a:r>
              <a:rPr lang="nl-NL" dirty="0" smtClean="0"/>
              <a:t>”)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8101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Oplossing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/>
              <a:t>We kunnen dit jaar werken met </a:t>
            </a:r>
            <a:r>
              <a:rPr lang="nl-NL" dirty="0" err="1" smtClean="0"/>
              <a:t>ArcGIS</a:t>
            </a:r>
            <a:r>
              <a:rPr lang="nl-NL" dirty="0" smtClean="0"/>
              <a:t> Online. </a:t>
            </a:r>
          </a:p>
          <a:p>
            <a:pPr marL="0" indent="0">
              <a:buNone/>
            </a:pPr>
            <a:r>
              <a:rPr lang="nl-NL" dirty="0" smtClean="0"/>
              <a:t>Veel makkelijker om mee te werken</a:t>
            </a:r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/>
              <a:t>Maar</a:t>
            </a:r>
            <a:r>
              <a:rPr lang="nl-NL" dirty="0" smtClean="0"/>
              <a:t>: </a:t>
            </a:r>
          </a:p>
          <a:p>
            <a:r>
              <a:rPr lang="nl-NL" dirty="0" smtClean="0"/>
              <a:t>minder mogelijkheden.</a:t>
            </a:r>
          </a:p>
          <a:p>
            <a:r>
              <a:rPr lang="nl-NL" dirty="0" smtClean="0"/>
              <a:t>Minder mooie kaartjes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2367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6600" dirty="0" smtClean="0"/>
              <a:t>Opdrachten voor studenten</a:t>
            </a:r>
            <a:endParaRPr lang="nl-NL" sz="6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sz="4400" dirty="0" smtClean="0"/>
              <a:t>Kaartje voor leverancier </a:t>
            </a:r>
            <a:r>
              <a:rPr lang="nl-NL" sz="4400" dirty="0" err="1" smtClean="0"/>
              <a:t>wallblocks</a:t>
            </a:r>
            <a:endParaRPr lang="nl-NL" sz="4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4400" dirty="0" smtClean="0"/>
              <a:t>Kaartje van dak eigen huis en perceel</a:t>
            </a:r>
            <a:endParaRPr lang="nl-NL" sz="4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4400" dirty="0" smtClean="0"/>
              <a:t>Kaart </a:t>
            </a:r>
            <a:r>
              <a:rPr lang="nl-NL" sz="4400" dirty="0" smtClean="0"/>
              <a:t>met sortiment van AOC </a:t>
            </a:r>
            <a:r>
              <a:rPr lang="nl-NL" sz="4400" dirty="0" smtClean="0"/>
              <a:t>Oost</a:t>
            </a:r>
            <a:endParaRPr lang="nl-NL" sz="4400" dirty="0"/>
          </a:p>
          <a:p>
            <a:pPr marL="514350" indent="-514350">
              <a:buFont typeface="+mj-lt"/>
              <a:buAutoNum type="arabicPeriod"/>
            </a:pPr>
            <a:endParaRPr lang="nl-NL" sz="4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4400" dirty="0" smtClean="0"/>
              <a:t>(onderhoud schoolterrein)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400" dirty="0" smtClean="0"/>
              <a:t>(educatieve route)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4400" dirty="0" smtClean="0"/>
              <a:t>(</a:t>
            </a:r>
            <a:r>
              <a:rPr lang="nl-NL" sz="4400" dirty="0" err="1" smtClean="0"/>
              <a:t>berufschulen</a:t>
            </a:r>
            <a:r>
              <a:rPr lang="nl-NL" sz="4400" dirty="0" smtClean="0"/>
              <a:t> in die Euregio)</a:t>
            </a:r>
            <a:endParaRPr lang="nl-NL" sz="4400" dirty="0" smtClean="0"/>
          </a:p>
        </p:txBody>
      </p:sp>
    </p:spTree>
    <p:extLst>
      <p:ext uri="{BB962C8B-B14F-4D97-AF65-F5344CB8AC3E}">
        <p14:creationId xmlns:p14="http://schemas.microsoft.com/office/powerpoint/2010/main" val="25364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578347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Opdracht 1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0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629" y="1417638"/>
            <a:ext cx="12334584" cy="492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72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15403"/>
            <a:ext cx="11312434" cy="61425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975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895600" y="5877272"/>
            <a:ext cx="6400800" cy="980728"/>
          </a:xfrm>
        </p:spPr>
        <p:txBody>
          <a:bodyPr/>
          <a:lstStyle/>
          <a:p>
            <a:r>
              <a:rPr lang="nl-NL" smtClean="0">
                <a:hlinkClick r:id="rId2"/>
              </a:rPr>
              <a:t>http://slideplayer.nl/slide/5137922/#</a:t>
            </a:r>
            <a:endParaRPr lang="nl-NL" smtClean="0"/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90" y="1340768"/>
            <a:ext cx="9188220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21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3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Combinatie met drones</a:t>
            </a:r>
          </a:p>
          <a:p>
            <a:r>
              <a:rPr lang="nl-NL" dirty="0" smtClean="0"/>
              <a:t>Loopt nog niet helemaal lekker</a:t>
            </a:r>
          </a:p>
          <a:p>
            <a:endParaRPr lang="nl-NL" dirty="0"/>
          </a:p>
          <a:p>
            <a:endParaRPr lang="nl-NL" dirty="0" smtClean="0"/>
          </a:p>
          <a:p>
            <a:r>
              <a:rPr lang="nl-NL" dirty="0" smtClean="0"/>
              <a:t>(laten zien met luchtfoto in opdracht over planten)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885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4: onderhoud schoolterrein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57818"/>
            <a:ext cx="12192000" cy="540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493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5. Educatieve </a:t>
            </a:r>
            <a:r>
              <a:rPr lang="nl-NL" dirty="0" smtClean="0"/>
              <a:t>route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80606"/>
            <a:ext cx="12209970" cy="499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Opdracht 6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86165"/>
            <a:ext cx="12192000" cy="547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65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Stageopdracht Timo Kruize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63363"/>
            <a:ext cx="12192000" cy="579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23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Open arcgis.com in je browser</a:t>
            </a:r>
            <a:r>
              <a:rPr lang="nl-NL" dirty="0" smtClean="0"/>
              <a:t>.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7726" y="1371830"/>
            <a:ext cx="9757954" cy="548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7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42709" y="-35397"/>
            <a:ext cx="6942636" cy="689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challenge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13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Onderhoud schoolterrein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Verhardingen</a:t>
            </a:r>
          </a:p>
          <a:p>
            <a:r>
              <a:rPr lang="nl-NL" dirty="0" smtClean="0"/>
              <a:t>Gras </a:t>
            </a:r>
          </a:p>
          <a:p>
            <a:r>
              <a:rPr lang="nl-NL" dirty="0" smtClean="0"/>
              <a:t>Beplantingen</a:t>
            </a:r>
          </a:p>
          <a:p>
            <a:r>
              <a:rPr lang="nl-NL" dirty="0" smtClean="0"/>
              <a:t>Daken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3016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776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86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86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4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dirty="0" smtClean="0"/>
              <a:t>Voorbeelden</a:t>
            </a:r>
            <a:endParaRPr lang="nl-N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499" y="1700808"/>
            <a:ext cx="9172501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566" y="0"/>
            <a:ext cx="902970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07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7037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Natuurgebied </a:t>
            </a:r>
            <a:r>
              <a:rPr lang="nl-NL" dirty="0" err="1" smtClean="0"/>
              <a:t>Mookerheide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9469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4378" cy="73021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FFFF00"/>
                </a:solidFill>
              </a:rPr>
              <a:t>Natuurgebied </a:t>
            </a:r>
            <a:r>
              <a:rPr lang="nl-NL" dirty="0" err="1">
                <a:solidFill>
                  <a:srgbClr val="FFFF00"/>
                </a:solidFill>
              </a:rPr>
              <a:t>Mookerheide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8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84" y="0"/>
            <a:ext cx="12326983" cy="772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Natuurgebied </a:t>
            </a:r>
            <a:r>
              <a:rPr lang="nl-NL" dirty="0" err="1" smtClean="0"/>
              <a:t>Mookerheide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11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198</Words>
  <Application>Microsoft Office PowerPoint</Application>
  <PresentationFormat>Breedbeeld</PresentationFormat>
  <Paragraphs>63</Paragraphs>
  <Slides>38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Castellar</vt:lpstr>
      <vt:lpstr>Wingdings</vt:lpstr>
      <vt:lpstr>Kantoorthema</vt:lpstr>
      <vt:lpstr>1_Kantoorthema</vt:lpstr>
      <vt:lpstr>PowerPoint-presentatie</vt:lpstr>
      <vt:lpstr>GIS</vt:lpstr>
      <vt:lpstr>PowerPoint-presentatie</vt:lpstr>
      <vt:lpstr>PowerPoint-presentatie</vt:lpstr>
      <vt:lpstr>PowerPoint-presentatie</vt:lpstr>
      <vt:lpstr>Voorbeelden</vt:lpstr>
      <vt:lpstr>Natuurgebied Mookerheide</vt:lpstr>
      <vt:lpstr>Natuurgebied Mookerheide</vt:lpstr>
      <vt:lpstr>Natuurgebied Mookerheide</vt:lpstr>
      <vt:lpstr>Kabels en leidingen</vt:lpstr>
      <vt:lpstr>GIS = Geografische InformatieSystemen</vt:lpstr>
      <vt:lpstr>Geografische InformatieSystemen</vt:lpstr>
      <vt:lpstr>Kwalificatiedossier</vt:lpstr>
      <vt:lpstr>Kwalificatiedossier</vt:lpstr>
      <vt:lpstr>Kwalificatiedossier</vt:lpstr>
      <vt:lpstr>Filmpjes ESRI en Verheij</vt:lpstr>
      <vt:lpstr>Opdracht EDUGIS</vt:lpstr>
      <vt:lpstr>PowerPoint-presentatie</vt:lpstr>
      <vt:lpstr>PowerPoint-presentatie</vt:lpstr>
      <vt:lpstr>PowerPoint-presentatie</vt:lpstr>
      <vt:lpstr>PowerPoint-presentatie</vt:lpstr>
      <vt:lpstr>Werken met ArcGIS Desktop</vt:lpstr>
      <vt:lpstr>PowerPoint-presentatie</vt:lpstr>
      <vt:lpstr>Werken met ArcGIS Desktop</vt:lpstr>
      <vt:lpstr>Oplossing</vt:lpstr>
      <vt:lpstr>Opdrachten voor studenten</vt:lpstr>
      <vt:lpstr>Opdracht 1</vt:lpstr>
      <vt:lpstr>Opdracht 2</vt:lpstr>
      <vt:lpstr>Opdracht 3</vt:lpstr>
      <vt:lpstr>Opdracht 3</vt:lpstr>
      <vt:lpstr>Opdracht 4: onderhoud schoolterrein</vt:lpstr>
      <vt:lpstr>5. Educatieve route</vt:lpstr>
      <vt:lpstr>Opdracht 6</vt:lpstr>
      <vt:lpstr>Stageopdracht Timo Kruize</vt:lpstr>
      <vt:lpstr>Open arcgis.com in je browser.</vt:lpstr>
      <vt:lpstr>PowerPoint-presentatie</vt:lpstr>
      <vt:lpstr>challenge</vt:lpstr>
      <vt:lpstr>Onderhoud schoolterrein</vt:lpstr>
    </vt:vector>
  </TitlesOfParts>
  <Company>AOC Oost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Dick van der Neut</dc:creator>
  <cp:lastModifiedBy>Dick van der Neut</cp:lastModifiedBy>
  <cp:revision>46</cp:revision>
  <dcterms:created xsi:type="dcterms:W3CDTF">2017-10-19T17:27:50Z</dcterms:created>
  <dcterms:modified xsi:type="dcterms:W3CDTF">2018-06-07T19:26:52Z</dcterms:modified>
</cp:coreProperties>
</file>